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57" r:id="rId5"/>
    <p:sldId id="272" r:id="rId6"/>
    <p:sldId id="285" r:id="rId7"/>
    <p:sldId id="287" r:id="rId8"/>
    <p:sldId id="288" r:id="rId9"/>
    <p:sldId id="274" r:id="rId10"/>
    <p:sldId id="286" r:id="rId11"/>
    <p:sldId id="270" r:id="rId12"/>
    <p:sldId id="273" r:id="rId13"/>
    <p:sldId id="282" r:id="rId14"/>
    <p:sldId id="284" r:id="rId15"/>
    <p:sldId id="276" r:id="rId16"/>
    <p:sldId id="277" r:id="rId17"/>
    <p:sldId id="278" r:id="rId18"/>
    <p:sldId id="283" r:id="rId19"/>
    <p:sldId id="281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15"/>
    <p:restoredTop sz="94939"/>
  </p:normalViewPr>
  <p:slideViewPr>
    <p:cSldViewPr snapToGrid="0" snapToObjects="1">
      <p:cViewPr varScale="1">
        <p:scale>
          <a:sx n="144" d="100"/>
          <a:sy n="144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3E6D4-7CEC-304F-977A-5CEE79CE5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4421" y="771235"/>
            <a:ext cx="4803681" cy="3633427"/>
          </a:xfrm>
        </p:spPr>
        <p:txBody>
          <a:bodyPr anchor="b">
            <a:normAutofit/>
          </a:bodyPr>
          <a:lstStyle/>
          <a:p>
            <a:pPr algn="l"/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Project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Two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 err="1">
                <a:solidFill>
                  <a:schemeClr val="bg1"/>
                </a:solidFill>
              </a:rPr>
              <a:t>벌룬라이더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5128F0-22AB-5E47-8632-82334882A3B9}"/>
              </a:ext>
            </a:extLst>
          </p:cNvPr>
          <p:cNvGrpSpPr/>
          <p:nvPr/>
        </p:nvGrpSpPr>
        <p:grpSpPr>
          <a:xfrm rot="20750178">
            <a:off x="2133920" y="2158858"/>
            <a:ext cx="891915" cy="899615"/>
            <a:chOff x="2023848" y="1544534"/>
            <a:chExt cx="891915" cy="899615"/>
          </a:xfrm>
        </p:grpSpPr>
        <p:pic>
          <p:nvPicPr>
            <p:cNvPr id="11" name="Picture 10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8403EABC-4A28-4E49-A27D-803236D8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3FD207-EDA8-4F49-B5D5-6CC9539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684544-EB7C-6545-92B5-2802213A7CEB}"/>
                </a:ext>
              </a:extLst>
            </p:cNvPr>
            <p:cNvCxnSpPr>
              <a:cxnSpLocks/>
            </p:cNvCxnSpPr>
            <p:nvPr/>
          </p:nvCxnSpPr>
          <p:spPr>
            <a:xfrm rot="849822" flipH="1">
              <a:off x="2349490" y="2034814"/>
              <a:ext cx="12084" cy="40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C57599-7FD0-A643-9527-7671A22A3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F686AA-534A-804E-B844-7B93A45EA8F1}"/>
              </a:ext>
            </a:extLst>
          </p:cNvPr>
          <p:cNvSpPr/>
          <p:nvPr/>
        </p:nvSpPr>
        <p:spPr>
          <a:xfrm>
            <a:off x="2141339" y="2041871"/>
            <a:ext cx="750261" cy="606239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2019.05.09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목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11" y="328978"/>
            <a:ext cx="10515600" cy="1325563"/>
          </a:xfrm>
        </p:spPr>
        <p:txBody>
          <a:bodyPr/>
          <a:lstStyle/>
          <a:p>
            <a:r>
              <a:rPr lang="ko-KR" altLang="en-US" dirty="0" err="1"/>
              <a:t>피버</a:t>
            </a:r>
            <a:r>
              <a:rPr lang="ko-KR" altLang="en-US" dirty="0"/>
              <a:t> 모드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11636" y="1541489"/>
            <a:ext cx="75796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게이지를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한번 더 채워서  먹으면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 피버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모드 전환 가능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상태에는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이펙트를 동반한 광속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957BD-CC85-D14D-B5C8-C114EF6A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08" y="978935"/>
            <a:ext cx="4339650" cy="2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23</a:t>
            </a:r>
            <a:r>
              <a:rPr lang="ko-KR" altLang="en-US" sz="2400" b="1" dirty="0">
                <a:latin typeface="+mn-ea"/>
              </a:rPr>
              <a:t>초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46765" y="101498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29192" y="9352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9760399" y="10804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187521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289934" y="53315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pPr marL="0" indent="0">
              <a:buNone/>
            </a:pPr>
            <a:r>
              <a:rPr lang="ko-KR" altLang="en-US" dirty="0"/>
              <a:t>추진력을 얻기 위한 연료 배치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F803FB-974A-0749-86E9-FC6F11E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41" y="-14574"/>
            <a:ext cx="4189859" cy="67844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블럭처럼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</a:t>
            </a:r>
            <a:r>
              <a:rPr lang="ko-KR" altLang="en-US" dirty="0" err="1"/>
              <a:t>팅기며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0460"/>
              </p:ext>
            </p:extLst>
          </p:nvPr>
        </p:nvGraphicFramePr>
        <p:xfrm>
          <a:off x="457267" y="3085376"/>
          <a:ext cx="650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33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2094704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457267" y="48930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" b="1" dirty="0"/>
              <a:t>(3)</a:t>
            </a:r>
            <a:r>
              <a:rPr lang="ko-KR" altLang="en-US" b="1" dirty="0"/>
              <a:t> 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08" y="4308120"/>
            <a:ext cx="3824599" cy="20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966019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기구 </a:t>
                      </a:r>
                      <a:r>
                        <a:rPr lang="ko-KR" altLang="en-US" dirty="0" err="1"/>
                        <a:t>콜라이더가</a:t>
                      </a:r>
                      <a:r>
                        <a:rPr lang="ko-KR" altLang="en-US" dirty="0"/>
                        <a:t> 위험요소에 닿으면 감소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597</Words>
  <Application>Microsoft Macintosh PowerPoint</Application>
  <PresentationFormat>Widescreen</PresentationFormat>
  <Paragraphs>161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맑은 고딕</vt:lpstr>
      <vt:lpstr>Roboto</vt:lpstr>
      <vt:lpstr>Arial</vt:lpstr>
      <vt:lpstr>Calibri</vt:lpstr>
      <vt:lpstr>Calibri Light</vt:lpstr>
      <vt:lpstr>Office Theme</vt:lpstr>
      <vt:lpstr> Project Two : 벌룬라이더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장애물(기류)</vt:lpstr>
      <vt:lpstr>플레이어 캐릭터 임시 값 중요: 열기구와 비슷하지만 열기구가 아니다.</vt:lpstr>
      <vt:lpstr>피버 모드</vt:lpstr>
      <vt:lpstr>스테이지1</vt:lpstr>
      <vt:lpstr>스테이지2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39</cp:revision>
  <dcterms:created xsi:type="dcterms:W3CDTF">2019-04-27T09:02:03Z</dcterms:created>
  <dcterms:modified xsi:type="dcterms:W3CDTF">2019-05-10T07:03:30Z</dcterms:modified>
</cp:coreProperties>
</file>